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247798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0DABF-EF0E-4DB8-A48D-494FA7B0CD36}" v="9" dt="2021-04-30T15:59:56.2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670DABF-EF0E-4DB8-A48D-494FA7B0CD36}"/>
    <pc:docChg chg="undo custSel addSld delSld modSld modMainMaster">
      <pc:chgData name="Cristian Chilipirea" userId="34ab170da5908fc4" providerId="LiveId" clId="{1670DABF-EF0E-4DB8-A48D-494FA7B0CD36}" dt="2021-04-30T16:00:17.154" v="996" actId="1076"/>
      <pc:docMkLst>
        <pc:docMk/>
      </pc:docMkLst>
      <pc:sldChg chg="addSp delSp modSp mod">
        <pc:chgData name="Cristian Chilipirea" userId="34ab170da5908fc4" providerId="LiveId" clId="{1670DABF-EF0E-4DB8-A48D-494FA7B0CD36}" dt="2021-04-30T16:00:17.154" v="996" actId="1076"/>
        <pc:sldMkLst>
          <pc:docMk/>
          <pc:sldMk cId="736295071" sldId="256"/>
        </pc:sldMkLst>
        <pc:spChg chg="mod">
          <ac:chgData name="Cristian Chilipirea" userId="34ab170da5908fc4" providerId="LiveId" clId="{1670DABF-EF0E-4DB8-A48D-494FA7B0CD36}" dt="2021-04-27T17:57:57.545" v="1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1670DABF-EF0E-4DB8-A48D-494FA7B0CD36}" dt="2021-04-27T17:57:37.054" v="102" actId="14100"/>
          <ac:spMkLst>
            <pc:docMk/>
            <pc:sldMk cId="736295071" sldId="256"/>
            <ac:spMk id="3" creationId="{8E9020FF-2466-4947-8EC7-370823BEC02B}"/>
          </ac:spMkLst>
        </pc:spChg>
        <pc:spChg chg="add mod">
          <ac:chgData name="Cristian Chilipirea" userId="34ab170da5908fc4" providerId="LiveId" clId="{1670DABF-EF0E-4DB8-A48D-494FA7B0CD36}" dt="2021-04-27T18:31:42.807" v="979" actId="20577"/>
          <ac:spMkLst>
            <pc:docMk/>
            <pc:sldMk cId="736295071" sldId="256"/>
            <ac:spMk id="4" creationId="{7F270598-9D44-4F0E-BA0A-F0E1ABC370EB}"/>
          </ac:spMkLst>
        </pc:spChg>
        <pc:spChg chg="add mod">
          <ac:chgData name="Cristian Chilipirea" userId="34ab170da5908fc4" providerId="LiveId" clId="{1670DABF-EF0E-4DB8-A48D-494FA7B0CD36}" dt="2021-04-30T15:59:25.522" v="988" actId="2085"/>
          <ac:spMkLst>
            <pc:docMk/>
            <pc:sldMk cId="736295071" sldId="256"/>
            <ac:spMk id="5" creationId="{3E5D65F8-4B23-42DD-AE10-22159B501CC6}"/>
          </ac:spMkLst>
        </pc:spChg>
        <pc:spChg chg="add mod">
          <ac:chgData name="Cristian Chilipirea" userId="34ab170da5908fc4" providerId="LiveId" clId="{1670DABF-EF0E-4DB8-A48D-494FA7B0CD36}" dt="2021-04-30T15:59:30.609" v="989" actId="571"/>
          <ac:spMkLst>
            <pc:docMk/>
            <pc:sldMk cId="736295071" sldId="256"/>
            <ac:spMk id="6" creationId="{C1127B2B-AA19-4CC6-B6C1-87BEB7519FBD}"/>
          </ac:spMkLst>
        </pc:spChg>
        <pc:picChg chg="add del mod">
          <ac:chgData name="Cristian Chilipirea" userId="34ab170da5908fc4" providerId="LiveId" clId="{1670DABF-EF0E-4DB8-A48D-494FA7B0CD36}" dt="2021-04-27T18:01:32.143" v="235"/>
          <ac:picMkLst>
            <pc:docMk/>
            <pc:sldMk cId="736295071" sldId="256"/>
            <ac:picMk id="5" creationId="{5958ED29-60E3-4326-A245-71C350C1B96C}"/>
          </ac:picMkLst>
        </pc:picChg>
        <pc:picChg chg="add mod">
          <ac:chgData name="Cristian Chilipirea" userId="34ab170da5908fc4" providerId="LiveId" clId="{1670DABF-EF0E-4DB8-A48D-494FA7B0CD36}" dt="2021-04-30T16:00:17.154" v="996" actId="1076"/>
          <ac:picMkLst>
            <pc:docMk/>
            <pc:sldMk cId="736295071" sldId="256"/>
            <ac:picMk id="7" creationId="{7FB09163-031E-40E9-93C5-B2AC5284DF7A}"/>
          </ac:picMkLst>
        </pc:picChg>
        <pc:picChg chg="add del mod">
          <ac:chgData name="Cristian Chilipirea" userId="34ab170da5908fc4" providerId="LiveId" clId="{1670DABF-EF0E-4DB8-A48D-494FA7B0CD36}" dt="2021-04-27T18:02:08.981" v="243" actId="478"/>
          <ac:picMkLst>
            <pc:docMk/>
            <pc:sldMk cId="736295071" sldId="256"/>
            <ac:picMk id="7" creationId="{87640BA9-D721-4CEB-9808-422EA79BD84F}"/>
          </ac:picMkLst>
        </pc:picChg>
      </pc:sldChg>
      <pc:sldChg chg="addSp delSp modSp mod">
        <pc:chgData name="Cristian Chilipirea" userId="34ab170da5908fc4" providerId="LiveId" clId="{1670DABF-EF0E-4DB8-A48D-494FA7B0CD36}" dt="2021-04-27T18:03:31.905" v="283" actId="20577"/>
        <pc:sldMkLst>
          <pc:docMk/>
          <pc:sldMk cId="1956858955" sldId="257"/>
        </pc:sldMkLst>
        <pc:spChg chg="mod">
          <ac:chgData name="Cristian Chilipirea" userId="34ab170da5908fc4" providerId="LiveId" clId="{1670DABF-EF0E-4DB8-A48D-494FA7B0CD36}" dt="2021-04-27T18:03:22.542" v="256" actId="6549"/>
          <ac:spMkLst>
            <pc:docMk/>
            <pc:sldMk cId="1956858955" sldId="257"/>
            <ac:spMk id="2" creationId="{291823A6-F84F-4993-B485-C28804E379A9}"/>
          </ac:spMkLst>
        </pc:spChg>
        <pc:spChg chg="mod">
          <ac:chgData name="Cristian Chilipirea" userId="34ab170da5908fc4" providerId="LiveId" clId="{1670DABF-EF0E-4DB8-A48D-494FA7B0CD36}" dt="2021-04-27T18:03:31.905" v="283" actId="20577"/>
          <ac:spMkLst>
            <pc:docMk/>
            <pc:sldMk cId="1956858955" sldId="257"/>
            <ac:spMk id="3" creationId="{E6FFA195-1844-4B3F-9ED9-DC56AFD50DB4}"/>
          </ac:spMkLst>
        </pc:spChg>
        <pc:spChg chg="del">
          <ac:chgData name="Cristian Chilipirea" userId="34ab170da5908fc4" providerId="LiveId" clId="{1670DABF-EF0E-4DB8-A48D-494FA7B0CD36}" dt="2021-04-27T18:02:45.546" v="245"/>
          <ac:spMkLst>
            <pc:docMk/>
            <pc:sldMk cId="1956858955" sldId="257"/>
            <ac:spMk id="4" creationId="{18B2A89E-FE1C-4BFA-B1E6-6171E99F91C1}"/>
          </ac:spMkLst>
        </pc:spChg>
        <pc:picChg chg="add mod">
          <ac:chgData name="Cristian Chilipirea" userId="34ab170da5908fc4" providerId="LiveId" clId="{1670DABF-EF0E-4DB8-A48D-494FA7B0CD36}" dt="2021-04-27T18:03:20.166" v="255" actId="1076"/>
          <ac:picMkLst>
            <pc:docMk/>
            <pc:sldMk cId="1956858955" sldId="257"/>
            <ac:picMk id="6" creationId="{EAEB26A1-B2DC-416D-AB4F-C82A59E0875E}"/>
          </ac:picMkLst>
        </pc:picChg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636026675" sldId="258"/>
        </pc:sldMkLst>
      </pc:sldChg>
      <pc:sldChg chg="addSp delSp modSp new mod">
        <pc:chgData name="Cristian Chilipirea" userId="34ab170da5908fc4" providerId="LiveId" clId="{1670DABF-EF0E-4DB8-A48D-494FA7B0CD36}" dt="2021-04-27T18:13:53.206" v="949" actId="20577"/>
        <pc:sldMkLst>
          <pc:docMk/>
          <pc:sldMk cId="2807323116" sldId="258"/>
        </pc:sldMkLst>
        <pc:spChg chg="mod">
          <ac:chgData name="Cristian Chilipirea" userId="34ab170da5908fc4" providerId="LiveId" clId="{1670DABF-EF0E-4DB8-A48D-494FA7B0CD36}" dt="2021-04-27T18:03:57.533" v="290" actId="6549"/>
          <ac:spMkLst>
            <pc:docMk/>
            <pc:sldMk cId="2807323116" sldId="258"/>
            <ac:spMk id="2" creationId="{9A3C0736-5F3E-4828-88FF-7DBCB3ABCAB2}"/>
          </ac:spMkLst>
        </pc:spChg>
        <pc:spChg chg="mod">
          <ac:chgData name="Cristian Chilipirea" userId="34ab170da5908fc4" providerId="LiveId" clId="{1670DABF-EF0E-4DB8-A48D-494FA7B0CD36}" dt="2021-04-27T18:13:53.206" v="949" actId="20577"/>
          <ac:spMkLst>
            <pc:docMk/>
            <pc:sldMk cId="2807323116" sldId="258"/>
            <ac:spMk id="3" creationId="{F498E2E3-4B6B-43D5-A25E-38EF627A2032}"/>
          </ac:spMkLst>
        </pc:spChg>
        <pc:spChg chg="del">
          <ac:chgData name="Cristian Chilipirea" userId="34ab170da5908fc4" providerId="LiveId" clId="{1670DABF-EF0E-4DB8-A48D-494FA7B0CD36}" dt="2021-04-27T18:03:41.781" v="284"/>
          <ac:spMkLst>
            <pc:docMk/>
            <pc:sldMk cId="2807323116" sldId="258"/>
            <ac:spMk id="4" creationId="{F8E2D88E-0C68-421F-BE71-4BA99F18618E}"/>
          </ac:spMkLst>
        </pc:spChg>
        <pc:picChg chg="add mod">
          <ac:chgData name="Cristian Chilipirea" userId="34ab170da5908fc4" providerId="LiveId" clId="{1670DABF-EF0E-4DB8-A48D-494FA7B0CD36}" dt="2021-04-27T18:13:48.386" v="937" actId="14100"/>
          <ac:picMkLst>
            <pc:docMk/>
            <pc:sldMk cId="2807323116" sldId="258"/>
            <ac:picMk id="6" creationId="{07ED5F1F-7CB1-439E-85C7-353965798562}"/>
          </ac:picMkLst>
        </pc:picChg>
      </pc:sldChg>
      <pc:sldChg chg="addSp modSp new mod">
        <pc:chgData name="Cristian Chilipirea" userId="34ab170da5908fc4" providerId="LiveId" clId="{1670DABF-EF0E-4DB8-A48D-494FA7B0CD36}" dt="2021-04-27T18:31:56.883" v="985" actId="20577"/>
        <pc:sldMkLst>
          <pc:docMk/>
          <pc:sldMk cId="4104891080" sldId="259"/>
        </pc:sldMkLst>
        <pc:spChg chg="mod">
          <ac:chgData name="Cristian Chilipirea" userId="34ab170da5908fc4" providerId="LiveId" clId="{1670DABF-EF0E-4DB8-A48D-494FA7B0CD36}" dt="2021-04-27T18:11:05.750" v="884" actId="20577"/>
          <ac:spMkLst>
            <pc:docMk/>
            <pc:sldMk cId="4104891080" sldId="259"/>
            <ac:spMk id="3" creationId="{E3318B0C-1AEB-49EC-8156-7EA1121A83C0}"/>
          </ac:spMkLst>
        </pc:spChg>
        <pc:spChg chg="mod">
          <ac:chgData name="Cristian Chilipirea" userId="34ab170da5908fc4" providerId="LiveId" clId="{1670DABF-EF0E-4DB8-A48D-494FA7B0CD36}" dt="2021-04-27T18:31:34.207" v="963" actId="20577"/>
          <ac:spMkLst>
            <pc:docMk/>
            <pc:sldMk cId="4104891080" sldId="259"/>
            <ac:spMk id="4" creationId="{618DF1A2-72CE-4653-8D67-87A0385D9566}"/>
          </ac:spMkLst>
        </pc:spChg>
        <pc:spChg chg="add mod">
          <ac:chgData name="Cristian Chilipirea" userId="34ab170da5908fc4" providerId="LiveId" clId="{1670DABF-EF0E-4DB8-A48D-494FA7B0CD36}" dt="2021-04-27T18:31:56.883" v="985" actId="20577"/>
          <ac:spMkLst>
            <pc:docMk/>
            <pc:sldMk cId="4104891080" sldId="259"/>
            <ac:spMk id="5" creationId="{A581FD6C-633C-4EA2-930E-8CAAB40B255E}"/>
          </ac:spMkLst>
        </pc:spChg>
        <pc:cxnChg chg="add mod">
          <ac:chgData name="Cristian Chilipirea" userId="34ab170da5908fc4" providerId="LiveId" clId="{1670DABF-EF0E-4DB8-A48D-494FA7B0CD36}" dt="2021-04-27T18:11:40.210" v="890" actId="692"/>
          <ac:cxnSpMkLst>
            <pc:docMk/>
            <pc:sldMk cId="4104891080" sldId="259"/>
            <ac:cxnSpMk id="7" creationId="{497BA2F5-2653-4991-B202-A2DCBD33103D}"/>
          </ac:cxnSpMkLst>
        </pc:cxnChg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898501162" sldId="260"/>
        </pc:sldMkLst>
      </pc:sldChg>
      <pc:sldChg chg="addSp delSp modSp new mod">
        <pc:chgData name="Cristian Chilipirea" userId="34ab170da5908fc4" providerId="LiveId" clId="{1670DABF-EF0E-4DB8-A48D-494FA7B0CD36}" dt="2021-04-27T18:14:21.349" v="953" actId="14100"/>
        <pc:sldMkLst>
          <pc:docMk/>
          <pc:sldMk cId="3099947708" sldId="260"/>
        </pc:sldMkLst>
        <pc:spChg chg="del">
          <ac:chgData name="Cristian Chilipirea" userId="34ab170da5908fc4" providerId="LiveId" clId="{1670DABF-EF0E-4DB8-A48D-494FA7B0CD36}" dt="2021-04-27T18:14:13.748" v="950" actId="931"/>
          <ac:spMkLst>
            <pc:docMk/>
            <pc:sldMk cId="3099947708" sldId="260"/>
            <ac:spMk id="4" creationId="{AED46241-6ADE-40A4-9A12-B0552E112222}"/>
          </ac:spMkLst>
        </pc:spChg>
        <pc:picChg chg="add mod">
          <ac:chgData name="Cristian Chilipirea" userId="34ab170da5908fc4" providerId="LiveId" clId="{1670DABF-EF0E-4DB8-A48D-494FA7B0CD36}" dt="2021-04-27T18:14:21.349" v="953" actId="14100"/>
          <ac:picMkLst>
            <pc:docMk/>
            <pc:sldMk cId="3099947708" sldId="260"/>
            <ac:picMk id="6" creationId="{34B3C8A5-1A74-4319-AF5E-ECDBC5E9D310}"/>
          </ac:picMkLst>
        </pc:picChg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698133036" sldId="272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27531259" sldId="276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660730831" sldId="279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948137187" sldId="282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522048035" sldId="283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1670DABF-EF0E-4DB8-A48D-494FA7B0CD36}" dt="2021-04-27T17:54:12.655" v="0" actId="47"/>
        <pc:sldMkLst>
          <pc:docMk/>
          <pc:sldMk cId="3872301924" sldId="287"/>
        </pc:sldMkLst>
      </pc:sldChg>
      <pc:sldMasterChg chg="modSldLayout">
        <pc:chgData name="Cristian Chilipirea" userId="34ab170da5908fc4" providerId="LiveId" clId="{1670DABF-EF0E-4DB8-A48D-494FA7B0CD36}" dt="2021-04-27T17:55:57.464" v="89" actId="478"/>
        <pc:sldMasterMkLst>
          <pc:docMk/>
          <pc:sldMasterMk cId="2779709577" sldId="2147483648"/>
        </pc:sldMasterMkLst>
        <pc:sldLayoutChg chg="delSp mod">
          <pc:chgData name="Cristian Chilipirea" userId="34ab170da5908fc4" providerId="LiveId" clId="{1670DABF-EF0E-4DB8-A48D-494FA7B0CD36}" dt="2021-04-27T17:55:57.464" v="89" actId="478"/>
          <pc:sldLayoutMkLst>
            <pc:docMk/>
            <pc:sldMasterMk cId="2779709577" sldId="2147483648"/>
            <pc:sldLayoutMk cId="1441797581" sldId="2147483649"/>
          </pc:sldLayoutMkLst>
          <pc:picChg chg="del">
            <ac:chgData name="Cristian Chilipirea" userId="34ab170da5908fc4" providerId="LiveId" clId="{1670DABF-EF0E-4DB8-A48D-494FA7B0CD36}" dt="2021-04-27T17:55:57.464" v="89" actId="478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30-Apr-21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Sisteme Tolerante la Defecte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2176670"/>
          </a:xfrm>
        </p:spPr>
        <p:txBody>
          <a:bodyPr>
            <a:normAutofit/>
          </a:bodyPr>
          <a:lstStyle/>
          <a:p>
            <a:pPr algn="r"/>
            <a:r>
              <a:rPr lang="ro-RO" sz="3200" dirty="0"/>
              <a:t>Sisteme Tolerante la</a:t>
            </a:r>
            <a:r>
              <a:rPr lang="en-US" sz="3200" dirty="0"/>
              <a:t> </a:t>
            </a:r>
            <a:r>
              <a:rPr lang="ro-RO" sz="3200" dirty="0"/>
              <a:t>Defecte</a:t>
            </a:r>
            <a:br>
              <a:rPr lang="ro-RO" sz="3200" dirty="0"/>
            </a:br>
            <a:r>
              <a:rPr lang="ro-RO" sz="3200" dirty="0"/>
              <a:t>Experiență practică</a:t>
            </a:r>
            <a:br>
              <a:rPr lang="ro-RO" sz="3200" dirty="0"/>
            </a:br>
            <a:r>
              <a:rPr lang="ro-RO" sz="2800" dirty="0"/>
              <a:t>ROVACCIN</a:t>
            </a:r>
            <a:br>
              <a:rPr lang="ro-RO" sz="2800" dirty="0"/>
            </a:br>
            <a:r>
              <a:rPr lang="ro-RO" sz="2800" dirty="0" err="1"/>
              <a:t>Adanced</a:t>
            </a:r>
            <a:r>
              <a:rPr lang="ro-RO" sz="2800" dirty="0"/>
              <a:t> Mobile </a:t>
            </a:r>
            <a:r>
              <a:rPr lang="ro-RO" sz="2800" dirty="0" err="1"/>
              <a:t>Location</a:t>
            </a:r>
            <a:r>
              <a:rPr lang="ro-RO" sz="2800" dirty="0"/>
              <a:t> 112</a:t>
            </a:r>
            <a:endParaRPr lang="ro-RO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62870"/>
            <a:ext cx="3420805" cy="795130"/>
          </a:xfrm>
        </p:spPr>
        <p:txBody>
          <a:bodyPr>
            <a:normAutofit/>
          </a:bodyPr>
          <a:lstStyle/>
          <a:p>
            <a:pPr algn="l"/>
            <a:r>
              <a:rPr lang="ro-RO" sz="1800" dirty="0">
                <a:solidFill>
                  <a:schemeClr val="tx2"/>
                </a:solidFill>
              </a:rPr>
              <a:t>Lect. Dr. Ing. Cristian Chilipirea </a:t>
            </a:r>
          </a:p>
          <a:p>
            <a:pPr algn="l"/>
            <a:r>
              <a:rPr lang="ro-RO" sz="1800" dirty="0">
                <a:solidFill>
                  <a:schemeClr val="tx2"/>
                </a:solidFill>
              </a:rPr>
              <a:t>cristian.chilipirea@mta.ro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0598-9D44-4F0E-BA0A-F0E1ABC370EB}"/>
              </a:ext>
            </a:extLst>
          </p:cNvPr>
          <p:cNvSpPr txBox="1"/>
          <p:nvPr/>
        </p:nvSpPr>
        <p:spPr>
          <a:xfrm>
            <a:off x="511865" y="3220280"/>
            <a:ext cx="5218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Invitați STS:</a:t>
            </a:r>
          </a:p>
          <a:p>
            <a:r>
              <a:rPr lang="ro-RO" sz="2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Dl. </a:t>
            </a:r>
          </a:p>
          <a:p>
            <a:r>
              <a:rPr lang="ro-RO" sz="20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Dl.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D65F8-4B23-42DD-AE10-22159B501CC6}"/>
              </a:ext>
            </a:extLst>
          </p:cNvPr>
          <p:cNvSpPr/>
          <p:nvPr/>
        </p:nvSpPr>
        <p:spPr>
          <a:xfrm>
            <a:off x="511865" y="3548270"/>
            <a:ext cx="2449996" cy="327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127B2B-AA19-4CC6-B6C1-87BEB7519FBD}"/>
              </a:ext>
            </a:extLst>
          </p:cNvPr>
          <p:cNvSpPr/>
          <p:nvPr/>
        </p:nvSpPr>
        <p:spPr>
          <a:xfrm>
            <a:off x="511865" y="3923797"/>
            <a:ext cx="2449996" cy="3279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09163-031E-40E9-93C5-B2AC5284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3" y="734199"/>
            <a:ext cx="2107097" cy="20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5E3D0D-3C1C-4544-A77C-DE98BF2E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18B0C-1AEB-49EC-8156-7EA1121A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Invitați 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DF1A2-72CE-4653-8D67-87A0385D956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16036" y="1189831"/>
            <a:ext cx="5956164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u="sng" dirty="0"/>
              <a:t>Dl. </a:t>
            </a:r>
            <a:r>
              <a:rPr lang="en-US" u="sng" dirty="0"/>
              <a:t>          </a:t>
            </a:r>
            <a:r>
              <a:rPr lang="ro-RO" u="sng" dirty="0"/>
              <a:t> – </a:t>
            </a:r>
            <a:r>
              <a:rPr lang="ro-RO" u="sng" dirty="0" err="1"/>
              <a:t>Systems</a:t>
            </a:r>
            <a:r>
              <a:rPr lang="ro-RO" u="sng" dirty="0"/>
              <a:t> </a:t>
            </a:r>
            <a:r>
              <a:rPr lang="ro-RO" u="sng" dirty="0" err="1"/>
              <a:t>Engineer</a:t>
            </a:r>
            <a:endParaRPr lang="ro-RO" u="sng" dirty="0"/>
          </a:p>
          <a:p>
            <a:r>
              <a:rPr lang="ro-RO" dirty="0"/>
              <a:t>Absolvent Academia Tehnică Militară</a:t>
            </a:r>
          </a:p>
          <a:p>
            <a:r>
              <a:rPr lang="ro-RO" dirty="0"/>
              <a:t>Proiecte:</a:t>
            </a:r>
          </a:p>
          <a:p>
            <a:pPr lvl="1"/>
            <a:r>
              <a:rPr lang="ro-RO" dirty="0" err="1"/>
              <a:t>MySMIS</a:t>
            </a:r>
            <a:r>
              <a:rPr lang="ro-RO" dirty="0"/>
              <a:t> – fonduri europene</a:t>
            </a:r>
          </a:p>
          <a:p>
            <a:pPr lvl="1"/>
            <a:r>
              <a:rPr lang="ro-RO" dirty="0"/>
              <a:t>PCUE – </a:t>
            </a:r>
            <a:r>
              <a:rPr lang="ro-RO" dirty="0" err="1"/>
              <a:t>presedenție</a:t>
            </a:r>
            <a:r>
              <a:rPr lang="ro-RO" dirty="0"/>
              <a:t> UE</a:t>
            </a:r>
          </a:p>
          <a:p>
            <a:pPr lvl="1"/>
            <a:r>
              <a:rPr lang="ro-RO" dirty="0"/>
              <a:t>SIMPV-SIPC – prevenire vot multiplu</a:t>
            </a:r>
          </a:p>
          <a:p>
            <a:pPr lvl="1"/>
            <a:r>
              <a:rPr lang="ro-RO" dirty="0"/>
              <a:t>AML112</a:t>
            </a:r>
          </a:p>
          <a:p>
            <a:pPr lvl="1"/>
            <a:r>
              <a:rPr lang="ro-RO" dirty="0"/>
              <a:t>ROVACCINARE</a:t>
            </a:r>
          </a:p>
          <a:p>
            <a:r>
              <a:rPr lang="ro-RO" dirty="0"/>
              <a:t>Certificat </a:t>
            </a:r>
          </a:p>
          <a:p>
            <a:pPr lvl="1"/>
            <a:r>
              <a:rPr lang="ro-RO" dirty="0"/>
              <a:t>AWS </a:t>
            </a:r>
            <a:r>
              <a:rPr lang="ro-RO" dirty="0" err="1"/>
              <a:t>Solutions</a:t>
            </a:r>
            <a:r>
              <a:rPr lang="ro-RO" dirty="0"/>
              <a:t> Arhitect</a:t>
            </a:r>
          </a:p>
          <a:p>
            <a:pPr lvl="1"/>
            <a:r>
              <a:rPr lang="ro-RO" dirty="0" err="1"/>
              <a:t>RedHat</a:t>
            </a:r>
            <a:r>
              <a:rPr lang="ro-RO" dirty="0"/>
              <a:t> </a:t>
            </a:r>
            <a:r>
              <a:rPr lang="ro-RO" dirty="0" err="1"/>
              <a:t>Openstack</a:t>
            </a:r>
            <a:r>
              <a:rPr lang="ro-RO" dirty="0"/>
              <a:t> </a:t>
            </a:r>
            <a:r>
              <a:rPr lang="ro-RO" dirty="0" err="1"/>
              <a:t>Engineer</a:t>
            </a:r>
            <a:endParaRPr lang="ro-RO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581FD6C-633C-4EA2-930E-8CAAB40B255E}"/>
              </a:ext>
            </a:extLst>
          </p:cNvPr>
          <p:cNvSpPr txBox="1">
            <a:spLocks/>
          </p:cNvSpPr>
          <p:nvPr/>
        </p:nvSpPr>
        <p:spPr>
          <a:xfrm>
            <a:off x="6241774" y="1189830"/>
            <a:ext cx="6070609" cy="5257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u="sng" dirty="0"/>
              <a:t>Dl. </a:t>
            </a:r>
            <a:r>
              <a:rPr lang="en-US" u="sng" dirty="0"/>
              <a:t>              </a:t>
            </a:r>
            <a:r>
              <a:rPr lang="ro-RO" u="sng" dirty="0"/>
              <a:t> - șeful DCDSSI</a:t>
            </a:r>
          </a:p>
          <a:p>
            <a:r>
              <a:rPr lang="ro-RO" dirty="0"/>
              <a:t>Absolvent :</a:t>
            </a:r>
          </a:p>
          <a:p>
            <a:pPr lvl="1"/>
            <a:r>
              <a:rPr lang="ro-RO" dirty="0"/>
              <a:t>Universitatea Alexandru Ioan Cuza, Iași, Facultatea de Informatică</a:t>
            </a:r>
          </a:p>
          <a:p>
            <a:pPr lvl="1"/>
            <a:r>
              <a:rPr lang="ro-RO" dirty="0"/>
              <a:t>Masterat ASE, Facultatea de Cibernetică (Îndrumător Dl. Prof. </a:t>
            </a:r>
            <a:r>
              <a:rPr lang="en-US"/>
              <a:t>      </a:t>
            </a:r>
            <a:r>
              <a:rPr lang="ro-RO"/>
              <a:t>)</a:t>
            </a:r>
            <a:endParaRPr lang="ro-RO" dirty="0"/>
          </a:p>
          <a:p>
            <a:r>
              <a:rPr lang="ro-RO" dirty="0"/>
              <a:t>Proiecte curente:</a:t>
            </a:r>
          </a:p>
          <a:p>
            <a:pPr lvl="1"/>
            <a:r>
              <a:rPr lang="ro-RO" dirty="0"/>
              <a:t>Implementare centru de date</a:t>
            </a:r>
          </a:p>
          <a:p>
            <a:pPr lvl="1"/>
            <a:r>
              <a:rPr lang="ro-RO" dirty="0"/>
              <a:t>Cloud privat </a:t>
            </a:r>
            <a:r>
              <a:rPr lang="ro-RO" dirty="0" err="1"/>
              <a:t>multi-datacenter</a:t>
            </a:r>
            <a:endParaRPr lang="ro-RO" dirty="0"/>
          </a:p>
          <a:p>
            <a:r>
              <a:rPr lang="ro-RO" dirty="0"/>
              <a:t>Începuturi STS:</a:t>
            </a:r>
          </a:p>
          <a:p>
            <a:pPr lvl="1"/>
            <a:r>
              <a:rPr lang="ro-RO" dirty="0" err="1"/>
              <a:t>System</a:t>
            </a:r>
            <a:r>
              <a:rPr lang="ro-RO" dirty="0"/>
              <a:t> Administrator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BA2F5-2653-4991-B202-A2DCBD33103D}"/>
              </a:ext>
            </a:extLst>
          </p:cNvPr>
          <p:cNvCxnSpPr>
            <a:cxnSpLocks/>
          </p:cNvCxnSpPr>
          <p:nvPr/>
        </p:nvCxnSpPr>
        <p:spPr>
          <a:xfrm>
            <a:off x="6172200" y="1141809"/>
            <a:ext cx="34787" cy="530537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9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823A6-F84F-4993-B485-C28804E3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ro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FA195-1844-4B3F-9ED9-DC56AFD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Adanved</a:t>
            </a:r>
            <a:r>
              <a:rPr lang="ro-RO" dirty="0"/>
              <a:t> Mobile </a:t>
            </a:r>
            <a:r>
              <a:rPr lang="ro-RO" dirty="0" err="1"/>
              <a:t>Location</a:t>
            </a:r>
            <a:r>
              <a:rPr lang="ro-RO" dirty="0"/>
              <a:t> 112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AEB26A1-B2DC-416D-AB4F-C82A59E0875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8" y="954596"/>
            <a:ext cx="11410122" cy="5903404"/>
          </a:xfrm>
        </p:spPr>
      </p:pic>
    </p:spTree>
    <p:extLst>
      <p:ext uri="{BB962C8B-B14F-4D97-AF65-F5344CB8AC3E}">
        <p14:creationId xmlns:p14="http://schemas.microsoft.com/office/powerpoint/2010/main" val="195685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C0736-5F3E-4828-88FF-7DBCB3AB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98E2E3-4B6B-43D5-A25E-38EF627A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o-RO" dirty="0"/>
              <a:t>ROVACCINARE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7ED5F1F-7CB1-439E-85C7-35396579856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09" y="643"/>
            <a:ext cx="7490791" cy="6789247"/>
          </a:xfrm>
        </p:spPr>
      </p:pic>
    </p:spTree>
    <p:extLst>
      <p:ext uri="{BB962C8B-B14F-4D97-AF65-F5344CB8AC3E}">
        <p14:creationId xmlns:p14="http://schemas.microsoft.com/office/powerpoint/2010/main" val="280732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651BD1-D071-4EF9-BAF3-BC5790A8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39039-FB25-4E64-8F93-14505554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B3C8A5-1A74-4319-AF5E-ECDBC5E9D31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65" y="412905"/>
            <a:ext cx="3514301" cy="5884708"/>
          </a:xfrm>
        </p:spPr>
      </p:pic>
    </p:spTree>
    <p:extLst>
      <p:ext uri="{BB962C8B-B14F-4D97-AF65-F5344CB8AC3E}">
        <p14:creationId xmlns:p14="http://schemas.microsoft.com/office/powerpoint/2010/main" val="309994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5772</TotalTime>
  <Words>135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 New</vt:lpstr>
      <vt:lpstr>Wingdings</vt:lpstr>
      <vt:lpstr>Office Theme</vt:lpstr>
      <vt:lpstr>Sisteme Tolerante la Defecte Experiență practică ROVACCIN Adanced Mobile Location 112</vt:lpstr>
      <vt:lpstr>Invitați STS</vt:lpstr>
      <vt:lpstr>Adanved Mobile Location 112</vt:lpstr>
      <vt:lpstr>ROVACCINARE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2021-04-30T16:00:22Z</dcterms:modified>
</cp:coreProperties>
</file>